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rimo"/>
      <p:regular r:id="rId16"/>
      <p:bold r:id="rId17"/>
      <p:italic r:id="rId18"/>
      <p:boldItalic r:id="rId19"/>
    </p:embeddedFont>
    <p:embeddedFont>
      <p:font typeface="Arimo SemiBold"/>
      <p:regular r:id="rId20"/>
      <p:bold r:id="rId21"/>
      <p:italic r:id="rId22"/>
      <p:boldItalic r:id="rId23"/>
    </p:embeddedFont>
    <p:embeddedFont>
      <p:font typeface="Arimo Medium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moSemiBold-regular.fntdata"/><Relationship Id="rId22" Type="http://schemas.openxmlformats.org/officeDocument/2006/relationships/font" Target="fonts/ArimoSemiBold-italic.fntdata"/><Relationship Id="rId21" Type="http://schemas.openxmlformats.org/officeDocument/2006/relationships/font" Target="fonts/ArimoSemiBold-bold.fntdata"/><Relationship Id="rId24" Type="http://schemas.openxmlformats.org/officeDocument/2006/relationships/font" Target="fonts/ArimoMedium-regular.fntdata"/><Relationship Id="rId23" Type="http://schemas.openxmlformats.org/officeDocument/2006/relationships/font" Target="fonts/ArimoSemi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imoMedium-italic.fntdata"/><Relationship Id="rId25" Type="http://schemas.openxmlformats.org/officeDocument/2006/relationships/font" Target="fonts/ArimoMedium-bold.fntdata"/><Relationship Id="rId27" Type="http://schemas.openxmlformats.org/officeDocument/2006/relationships/font" Target="fonts/Arimo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rimo-bold.fntdata"/><Relationship Id="rId16" Type="http://schemas.openxmlformats.org/officeDocument/2006/relationships/font" Target="fonts/Arimo-regular.fntdata"/><Relationship Id="rId19" Type="http://schemas.openxmlformats.org/officeDocument/2006/relationships/font" Target="fonts/Arimo-boldItalic.fntdata"/><Relationship Id="rId18" Type="http://schemas.openxmlformats.org/officeDocument/2006/relationships/font" Target="fonts/Arim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b8101fbd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b8101fbd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b8101fbd94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b8101fbd94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b8101fbd94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b8101fbd94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b8101fbd94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b8101fbd94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b8101fbd94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b8101fbd94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b8101fbd94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b8101fbd9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b8101fbd94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b8101fbd94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b8101fbd94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b8101fbd9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b8101fbd94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b8101fbd94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b8101fbd94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b8101fbd94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BLANK_1_3">
    <p:bg>
      <p:bgPr>
        <a:solidFill>
          <a:schemeClr val="accent5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0000"/>
          </a:blip>
          <a:srcRect b="4816" l="0" r="0" t="0"/>
          <a:stretch/>
        </p:blipFill>
        <p:spPr>
          <a:xfrm>
            <a:off x="277500" y="277500"/>
            <a:ext cx="8589000" cy="4599000"/>
          </a:xfrm>
          <a:prstGeom prst="roundRect">
            <a:avLst>
              <a:gd fmla="val 13515" name="adj"/>
            </a:avLst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21004" y="4044275"/>
            <a:ext cx="58593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805650" y="792575"/>
            <a:ext cx="75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805650" y="4521775"/>
            <a:ext cx="754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267990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4" type="subTitle"/>
          </p:nvPr>
        </p:nvSpPr>
        <p:spPr>
          <a:xfrm>
            <a:off x="7677976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zeret Mono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type="title"/>
          </p:nvPr>
        </p:nvSpPr>
        <p:spPr>
          <a:xfrm>
            <a:off x="795525" y="2323100"/>
            <a:ext cx="4838100" cy="145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CUSTOM_11">
    <p:bg>
      <p:bgPr>
        <a:solidFill>
          <a:schemeClr val="accent5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/>
          <p:nvPr>
            <p:ph idx="2" type="pic"/>
          </p:nvPr>
        </p:nvSpPr>
        <p:spPr>
          <a:xfrm>
            <a:off x="7480825" y="734600"/>
            <a:ext cx="1383900" cy="1660200"/>
          </a:xfrm>
          <a:prstGeom prst="roundRect">
            <a:avLst>
              <a:gd fmla="val 11646" name="adj"/>
            </a:avLst>
          </a:prstGeom>
          <a:noFill/>
          <a:ln>
            <a:noFill/>
          </a:ln>
        </p:spPr>
      </p:sp>
      <p:sp>
        <p:nvSpPr>
          <p:cNvPr id="109" name="Google Shape;109;p11"/>
          <p:cNvSpPr/>
          <p:nvPr>
            <p:ph idx="3" type="pic"/>
          </p:nvPr>
        </p:nvSpPr>
        <p:spPr>
          <a:xfrm>
            <a:off x="7480825" y="2521175"/>
            <a:ext cx="1383900" cy="1879200"/>
          </a:xfrm>
          <a:prstGeom prst="roundRect">
            <a:avLst>
              <a:gd fmla="val 11646" name="adj"/>
            </a:avLst>
          </a:prstGeom>
          <a:noFill/>
          <a:ln>
            <a:noFill/>
          </a:ln>
        </p:spPr>
      </p:sp>
      <p:sp>
        <p:nvSpPr>
          <p:cNvPr id="110" name="Google Shape;110;p11"/>
          <p:cNvSpPr/>
          <p:nvPr>
            <p:ph idx="4" type="pic"/>
          </p:nvPr>
        </p:nvSpPr>
        <p:spPr>
          <a:xfrm>
            <a:off x="4665550" y="850900"/>
            <a:ext cx="2589300" cy="3433200"/>
          </a:xfrm>
          <a:prstGeom prst="roundRect">
            <a:avLst>
              <a:gd fmla="val 6330" name="adj"/>
            </a:avLst>
          </a:prstGeom>
          <a:noFill/>
          <a:ln>
            <a:noFill/>
          </a:ln>
        </p:spPr>
      </p:sp>
      <p:sp>
        <p:nvSpPr>
          <p:cNvPr id="111" name="Google Shape;111;p11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5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CUSTOM_11_1">
    <p:bg>
      <p:bgPr>
        <a:solidFill>
          <a:schemeClr val="accent5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/>
          <p:nvPr/>
        </p:nvSpPr>
        <p:spPr>
          <a:xfrm>
            <a:off x="6107109" y="582300"/>
            <a:ext cx="2759400" cy="3586200"/>
          </a:xfrm>
          <a:prstGeom prst="roundRect">
            <a:avLst>
              <a:gd fmla="val 867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18" name="Google Shape;118;p12"/>
          <p:cNvSpPr/>
          <p:nvPr>
            <p:ph idx="2" type="pic"/>
          </p:nvPr>
        </p:nvSpPr>
        <p:spPr>
          <a:xfrm>
            <a:off x="6220309" y="696000"/>
            <a:ext cx="2532900" cy="3358800"/>
          </a:xfrm>
          <a:prstGeom prst="roundRect">
            <a:avLst>
              <a:gd fmla="val 7223" name="adj"/>
            </a:avLst>
          </a:prstGeom>
          <a:noFill/>
          <a:ln>
            <a:noFill/>
          </a:ln>
        </p:spPr>
      </p:sp>
      <p:sp>
        <p:nvSpPr>
          <p:cNvPr id="119" name="Google Shape;119;p12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20" name="Google Shape;120;p12"/>
          <p:cNvSpPr txBox="1"/>
          <p:nvPr>
            <p:ph idx="3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21" name="Google Shape;121;p12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2" name="Google Shape;122;p12"/>
          <p:cNvSpPr txBox="1"/>
          <p:nvPr>
            <p:ph idx="4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">
  <p:cSld name="CUSTOM_11_1_1">
    <p:bg>
      <p:bgPr>
        <a:solidFill>
          <a:schemeClr val="accent5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2775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2" type="title"/>
          </p:nvPr>
        </p:nvSpPr>
        <p:spPr>
          <a:xfrm>
            <a:off x="2775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3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 - Alt 1">
  <p:cSld name="CUSTOM_12">
    <p:bg>
      <p:bgPr>
        <a:solidFill>
          <a:schemeClr val="accent5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32" name="Google Shape;132;p14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3" name="Google Shape;133;p14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34" name="Google Shape;134;p14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4"/>
          <p:cNvSpPr txBox="1"/>
          <p:nvPr>
            <p:ph idx="3" type="body"/>
          </p:nvPr>
        </p:nvSpPr>
        <p:spPr>
          <a:xfrm>
            <a:off x="4956525" y="3571875"/>
            <a:ext cx="35850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6" name="Google Shape;136;p14"/>
          <p:cNvSpPr txBox="1"/>
          <p:nvPr>
            <p:ph idx="4" type="body"/>
          </p:nvPr>
        </p:nvSpPr>
        <p:spPr>
          <a:xfrm>
            <a:off x="389475" y="3571875"/>
            <a:ext cx="35850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37" name="Google Shape;137;p14"/>
          <p:cNvSpPr txBox="1"/>
          <p:nvPr>
            <p:ph idx="5" type="subTitle"/>
          </p:nvPr>
        </p:nvSpPr>
        <p:spPr>
          <a:xfrm>
            <a:off x="479925" y="2730150"/>
            <a:ext cx="32205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8" name="Google Shape;138;p14"/>
          <p:cNvSpPr txBox="1"/>
          <p:nvPr>
            <p:ph idx="6" type="subTitle"/>
          </p:nvPr>
        </p:nvSpPr>
        <p:spPr>
          <a:xfrm>
            <a:off x="4868275" y="2730150"/>
            <a:ext cx="32205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CUSTOM_13">
    <p:bg>
      <p:bgPr>
        <a:solidFill>
          <a:schemeClr val="accent5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/>
          <p:nvPr>
            <p:ph idx="2" type="pic"/>
          </p:nvPr>
        </p:nvSpPr>
        <p:spPr>
          <a:xfrm>
            <a:off x="502800" y="2080575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1" name="Google Shape;141;p15"/>
          <p:cNvSpPr/>
          <p:nvPr>
            <p:ph idx="3" type="pic"/>
          </p:nvPr>
        </p:nvSpPr>
        <p:spPr>
          <a:xfrm>
            <a:off x="6334750" y="2080575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2" name="Google Shape;142;p15"/>
          <p:cNvSpPr/>
          <p:nvPr>
            <p:ph idx="4" type="pic"/>
          </p:nvPr>
        </p:nvSpPr>
        <p:spPr>
          <a:xfrm>
            <a:off x="3418775" y="2080550"/>
            <a:ext cx="603600" cy="6036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3" name="Google Shape;143;p15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44" name="Google Shape;144;p15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5" name="Google Shape;145;p15"/>
          <p:cNvSpPr txBox="1"/>
          <p:nvPr>
            <p:ph idx="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15"/>
          <p:cNvSpPr txBox="1"/>
          <p:nvPr>
            <p:ph idx="6" type="body"/>
          </p:nvPr>
        </p:nvSpPr>
        <p:spPr>
          <a:xfrm>
            <a:off x="480250" y="3608000"/>
            <a:ext cx="23865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8" name="Google Shape;148;p15"/>
          <p:cNvSpPr txBox="1"/>
          <p:nvPr>
            <p:ph idx="7" type="body"/>
          </p:nvPr>
        </p:nvSpPr>
        <p:spPr>
          <a:xfrm>
            <a:off x="3422476" y="3608000"/>
            <a:ext cx="23865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49" name="Google Shape;149;p15"/>
          <p:cNvSpPr txBox="1"/>
          <p:nvPr>
            <p:ph idx="8" type="body"/>
          </p:nvPr>
        </p:nvSpPr>
        <p:spPr>
          <a:xfrm>
            <a:off x="6326625" y="3608000"/>
            <a:ext cx="23172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50" name="Google Shape;150;p15"/>
          <p:cNvSpPr txBox="1"/>
          <p:nvPr>
            <p:ph idx="9" type="subTitle"/>
          </p:nvPr>
        </p:nvSpPr>
        <p:spPr>
          <a:xfrm>
            <a:off x="480251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1" name="Google Shape;151;p15"/>
          <p:cNvSpPr txBox="1"/>
          <p:nvPr>
            <p:ph idx="13" type="subTitle"/>
          </p:nvPr>
        </p:nvSpPr>
        <p:spPr>
          <a:xfrm>
            <a:off x="3422476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52" name="Google Shape;152;p15"/>
          <p:cNvSpPr txBox="1"/>
          <p:nvPr>
            <p:ph idx="14" type="subTitle"/>
          </p:nvPr>
        </p:nvSpPr>
        <p:spPr>
          <a:xfrm>
            <a:off x="6328801" y="2861025"/>
            <a:ext cx="2386500" cy="66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imo"/>
              <a:buNone/>
              <a:defRPr sz="2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CUSTOM_13_1">
    <p:bg>
      <p:bgPr>
        <a:solidFill>
          <a:schemeClr val="accent5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/>
          <p:nvPr>
            <p:ph idx="2" type="pic"/>
          </p:nvPr>
        </p:nvSpPr>
        <p:spPr>
          <a:xfrm>
            <a:off x="4644850" y="12992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155" name="Google Shape;155;p16"/>
          <p:cNvSpPr/>
          <p:nvPr>
            <p:ph idx="3" type="pic"/>
          </p:nvPr>
        </p:nvSpPr>
        <p:spPr>
          <a:xfrm>
            <a:off x="4644850" y="36428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156" name="Google Shape;156;p16"/>
          <p:cNvSpPr/>
          <p:nvPr>
            <p:ph idx="4" type="pic"/>
          </p:nvPr>
        </p:nvSpPr>
        <p:spPr>
          <a:xfrm>
            <a:off x="7828875" y="2471025"/>
            <a:ext cx="1037700" cy="1056300"/>
          </a:xfrm>
          <a:prstGeom prst="roundRect">
            <a:avLst>
              <a:gd fmla="val 12807" name="adj"/>
            </a:avLst>
          </a:prstGeom>
          <a:noFill/>
          <a:ln>
            <a:noFill/>
          </a:ln>
        </p:spPr>
      </p:sp>
      <p:sp>
        <p:nvSpPr>
          <p:cNvPr id="157" name="Google Shape;157;p16"/>
          <p:cNvSpPr/>
          <p:nvPr>
            <p:ph idx="5" type="pic"/>
          </p:nvPr>
        </p:nvSpPr>
        <p:spPr>
          <a:xfrm>
            <a:off x="373175" y="1147525"/>
            <a:ext cx="3579900" cy="3607500"/>
          </a:xfrm>
          <a:prstGeom prst="roundRect">
            <a:avLst>
              <a:gd fmla="val 11548" name="adj"/>
            </a:avLst>
          </a:prstGeom>
          <a:noFill/>
          <a:ln>
            <a:noFill/>
          </a:ln>
        </p:spPr>
      </p:sp>
      <p:sp>
        <p:nvSpPr>
          <p:cNvPr id="158" name="Google Shape;158;p16"/>
          <p:cNvSpPr txBox="1"/>
          <p:nvPr>
            <p:ph type="title"/>
          </p:nvPr>
        </p:nvSpPr>
        <p:spPr>
          <a:xfrm>
            <a:off x="277500" y="416250"/>
            <a:ext cx="8589000" cy="6267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59" name="Google Shape;159;p16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0" name="Google Shape;160;p16"/>
          <p:cNvSpPr txBox="1"/>
          <p:nvPr>
            <p:ph idx="6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61" name="Google Shape;161;p16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16"/>
          <p:cNvSpPr txBox="1"/>
          <p:nvPr>
            <p:ph idx="7" type="title"/>
          </p:nvPr>
        </p:nvSpPr>
        <p:spPr>
          <a:xfrm>
            <a:off x="6033800" y="15393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3" name="Google Shape;163;p16"/>
          <p:cNvSpPr txBox="1"/>
          <p:nvPr>
            <p:ph idx="8" type="title"/>
          </p:nvPr>
        </p:nvSpPr>
        <p:spPr>
          <a:xfrm>
            <a:off x="6033800" y="18086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4" name="Google Shape;164;p16"/>
          <p:cNvSpPr txBox="1"/>
          <p:nvPr>
            <p:ph idx="9" type="title"/>
          </p:nvPr>
        </p:nvSpPr>
        <p:spPr>
          <a:xfrm>
            <a:off x="4869750" y="27111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5" name="Google Shape;165;p16"/>
          <p:cNvSpPr txBox="1"/>
          <p:nvPr>
            <p:ph idx="13" type="title"/>
          </p:nvPr>
        </p:nvSpPr>
        <p:spPr>
          <a:xfrm>
            <a:off x="4869750" y="29804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6" name="Google Shape;166;p16"/>
          <p:cNvSpPr txBox="1"/>
          <p:nvPr>
            <p:ph idx="14" type="title"/>
          </p:nvPr>
        </p:nvSpPr>
        <p:spPr>
          <a:xfrm>
            <a:off x="6033800" y="3882975"/>
            <a:ext cx="2477400" cy="234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67" name="Google Shape;167;p16"/>
          <p:cNvSpPr txBox="1"/>
          <p:nvPr>
            <p:ph idx="15" type="title"/>
          </p:nvPr>
        </p:nvSpPr>
        <p:spPr>
          <a:xfrm>
            <a:off x="6033800" y="4152225"/>
            <a:ext cx="2832600" cy="525600"/>
          </a:xfrm>
          <a:prstGeom prst="rect">
            <a:avLst/>
          </a:prstGeom>
        </p:spPr>
        <p:txBody>
          <a:bodyPr anchorCtr="0" anchor="t" bIns="182875" lIns="0" spcFirstLastPara="1" rIns="182875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CUSTOM_14">
    <p:bg>
      <p:bgPr>
        <a:solidFill>
          <a:schemeClr val="accent5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170" name="Google Shape;170;p17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1" name="Google Shape;171;p17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2" name="Google Shape;172;p1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17"/>
          <p:cNvSpPr txBox="1"/>
          <p:nvPr>
            <p:ph idx="3" type="body"/>
          </p:nvPr>
        </p:nvSpPr>
        <p:spPr>
          <a:xfrm>
            <a:off x="226690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74" name="Google Shape;174;p17"/>
          <p:cNvSpPr txBox="1"/>
          <p:nvPr>
            <p:ph idx="4" type="body"/>
          </p:nvPr>
        </p:nvSpPr>
        <p:spPr>
          <a:xfrm>
            <a:off x="400685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75" name="Google Shape;175;p17"/>
          <p:cNvSpPr txBox="1"/>
          <p:nvPr>
            <p:ph idx="5" type="body"/>
          </p:nvPr>
        </p:nvSpPr>
        <p:spPr>
          <a:xfrm>
            <a:off x="574820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76" name="Google Shape;176;p17"/>
          <p:cNvSpPr txBox="1"/>
          <p:nvPr>
            <p:ph idx="6" type="body"/>
          </p:nvPr>
        </p:nvSpPr>
        <p:spPr>
          <a:xfrm>
            <a:off x="7450750" y="3184400"/>
            <a:ext cx="1304700" cy="12978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77" name="Google Shape;177;p17"/>
          <p:cNvSpPr txBox="1"/>
          <p:nvPr>
            <p:ph idx="7" type="subTitle"/>
          </p:nvPr>
        </p:nvSpPr>
        <p:spPr>
          <a:xfrm>
            <a:off x="226700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8" name="Google Shape;178;p17"/>
          <p:cNvSpPr txBox="1"/>
          <p:nvPr>
            <p:ph idx="8" type="subTitle"/>
          </p:nvPr>
        </p:nvSpPr>
        <p:spPr>
          <a:xfrm>
            <a:off x="400685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79" name="Google Shape;179;p17"/>
          <p:cNvSpPr txBox="1"/>
          <p:nvPr>
            <p:ph idx="9" type="subTitle"/>
          </p:nvPr>
        </p:nvSpPr>
        <p:spPr>
          <a:xfrm>
            <a:off x="574750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80" name="Google Shape;180;p17"/>
          <p:cNvSpPr txBox="1"/>
          <p:nvPr>
            <p:ph idx="13" type="subTitle"/>
          </p:nvPr>
        </p:nvSpPr>
        <p:spPr>
          <a:xfrm>
            <a:off x="7488850" y="2419500"/>
            <a:ext cx="1304700" cy="55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and image">
  <p:cSld name="CUSTOM_15">
    <p:bg>
      <p:bgPr>
        <a:solidFill>
          <a:schemeClr val="accent5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type="title"/>
          </p:nvPr>
        </p:nvSpPr>
        <p:spPr>
          <a:xfrm>
            <a:off x="5321925" y="506100"/>
            <a:ext cx="3544500" cy="5793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183" name="Google Shape;183;p18"/>
          <p:cNvSpPr/>
          <p:nvPr>
            <p:ph idx="2" type="pic"/>
          </p:nvPr>
        </p:nvSpPr>
        <p:spPr>
          <a:xfrm>
            <a:off x="392100" y="411300"/>
            <a:ext cx="4297500" cy="4333200"/>
          </a:xfrm>
          <a:prstGeom prst="roundRect">
            <a:avLst>
              <a:gd fmla="val 12298" name="adj"/>
            </a:avLst>
          </a:prstGeom>
          <a:noFill/>
          <a:ln>
            <a:noFill/>
          </a:ln>
        </p:spPr>
      </p:sp>
      <p:sp>
        <p:nvSpPr>
          <p:cNvPr id="184" name="Google Shape;184;p18"/>
          <p:cNvSpPr txBox="1"/>
          <p:nvPr>
            <p:ph idx="1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85" name="Google Shape;185;p18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storyboards ">
  <p:cSld name="CUSTOM_17_1">
    <p:bg>
      <p:bgPr>
        <a:solidFill>
          <a:schemeClr val="accent5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idx="1" type="subTitle"/>
          </p:nvPr>
        </p:nvSpPr>
        <p:spPr>
          <a:xfrm>
            <a:off x="27750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88" name="Google Shape;188;p19"/>
          <p:cNvSpPr/>
          <p:nvPr>
            <p:ph idx="2" type="pic"/>
          </p:nvPr>
        </p:nvSpPr>
        <p:spPr>
          <a:xfrm>
            <a:off x="2891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189" name="Google Shape;189;p19"/>
          <p:cNvSpPr/>
          <p:nvPr>
            <p:ph idx="3" type="pic"/>
          </p:nvPr>
        </p:nvSpPr>
        <p:spPr>
          <a:xfrm>
            <a:off x="21522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190" name="Google Shape;190;p19"/>
          <p:cNvSpPr/>
          <p:nvPr>
            <p:ph idx="4" type="pic"/>
          </p:nvPr>
        </p:nvSpPr>
        <p:spPr>
          <a:xfrm>
            <a:off x="401530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191" name="Google Shape;191;p19"/>
          <p:cNvSpPr/>
          <p:nvPr>
            <p:ph idx="5" type="pic"/>
          </p:nvPr>
        </p:nvSpPr>
        <p:spPr>
          <a:xfrm>
            <a:off x="5866250" y="1685250"/>
            <a:ext cx="1751100" cy="1773000"/>
          </a:xfrm>
          <a:prstGeom prst="roundRect">
            <a:avLst>
              <a:gd fmla="val 11894" name="adj"/>
            </a:avLst>
          </a:prstGeom>
          <a:noFill/>
          <a:ln>
            <a:noFill/>
          </a:ln>
        </p:spPr>
      </p:sp>
      <p:sp>
        <p:nvSpPr>
          <p:cNvPr id="192" name="Google Shape;192;p19"/>
          <p:cNvSpPr txBox="1"/>
          <p:nvPr>
            <p:ph idx="6" type="body"/>
          </p:nvPr>
        </p:nvSpPr>
        <p:spPr>
          <a:xfrm>
            <a:off x="27750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93" name="Google Shape;193;p19"/>
          <p:cNvSpPr txBox="1"/>
          <p:nvPr>
            <p:ph idx="7" type="subTitle"/>
          </p:nvPr>
        </p:nvSpPr>
        <p:spPr>
          <a:xfrm>
            <a:off x="214815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4" name="Google Shape;194;p19"/>
          <p:cNvSpPr txBox="1"/>
          <p:nvPr>
            <p:ph idx="8" type="body"/>
          </p:nvPr>
        </p:nvSpPr>
        <p:spPr>
          <a:xfrm>
            <a:off x="214815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195" name="Google Shape;195;p19"/>
          <p:cNvSpPr txBox="1"/>
          <p:nvPr>
            <p:ph idx="9" type="subTitle"/>
          </p:nvPr>
        </p:nvSpPr>
        <p:spPr>
          <a:xfrm>
            <a:off x="401880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6" name="Google Shape;196;p19"/>
          <p:cNvSpPr txBox="1"/>
          <p:nvPr>
            <p:ph idx="13" type="body"/>
          </p:nvPr>
        </p:nvSpPr>
        <p:spPr>
          <a:xfrm>
            <a:off x="401880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197" name="Google Shape;197;p19"/>
          <p:cNvSpPr txBox="1"/>
          <p:nvPr>
            <p:ph idx="14" type="subTitle"/>
          </p:nvPr>
        </p:nvSpPr>
        <p:spPr>
          <a:xfrm>
            <a:off x="5853650" y="4025940"/>
            <a:ext cx="1759200" cy="290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1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98" name="Google Shape;198;p19"/>
          <p:cNvSpPr txBox="1"/>
          <p:nvPr>
            <p:ph idx="15" type="body"/>
          </p:nvPr>
        </p:nvSpPr>
        <p:spPr>
          <a:xfrm>
            <a:off x="5853650" y="4361380"/>
            <a:ext cx="17592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800"/>
            </a:lvl1pPr>
            <a:lvl2pPr indent="-28575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Char char="■"/>
              <a:defRPr sz="900"/>
            </a:lvl9pPr>
          </a:lstStyle>
          <a:p/>
        </p:txBody>
      </p:sp>
      <p:sp>
        <p:nvSpPr>
          <p:cNvPr id="199" name="Google Shape;199;p19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200" name="Google Shape;200;p19"/>
          <p:cNvSpPr txBox="1"/>
          <p:nvPr>
            <p:ph idx="16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01" name="Google Shape;201;p19"/>
          <p:cNvSpPr txBox="1"/>
          <p:nvPr>
            <p:ph idx="17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02" name="Google Shape;202;p19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BLANK_1_1_1_1_1_1_1_1_1_1_1_1_1_1_1_1">
    <p:bg>
      <p:bgPr>
        <a:solidFill>
          <a:schemeClr val="accent5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/>
          <p:nvPr>
            <p:ph idx="2" type="pic"/>
          </p:nvPr>
        </p:nvSpPr>
        <p:spPr>
          <a:xfrm>
            <a:off x="392100" y="411300"/>
            <a:ext cx="4915800" cy="4333200"/>
          </a:xfrm>
          <a:prstGeom prst="roundRect">
            <a:avLst>
              <a:gd fmla="val 11160" name="adj"/>
            </a:avLst>
          </a:prstGeom>
          <a:noFill/>
          <a:ln>
            <a:noFill/>
          </a:ln>
        </p:spPr>
      </p:sp>
      <p:sp>
        <p:nvSpPr>
          <p:cNvPr id="205" name="Google Shape;205;p20"/>
          <p:cNvSpPr txBox="1"/>
          <p:nvPr>
            <p:ph type="title"/>
          </p:nvPr>
        </p:nvSpPr>
        <p:spPr>
          <a:xfrm>
            <a:off x="6045100" y="2344250"/>
            <a:ext cx="2820600" cy="1023600"/>
          </a:xfrm>
          <a:prstGeom prst="rect">
            <a:avLst/>
          </a:prstGeom>
        </p:spPr>
        <p:txBody>
          <a:bodyPr anchorCtr="0" anchor="b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06" name="Google Shape;206;p20"/>
          <p:cNvSpPr txBox="1"/>
          <p:nvPr>
            <p:ph idx="3" type="title"/>
          </p:nvPr>
        </p:nvSpPr>
        <p:spPr>
          <a:xfrm>
            <a:off x="6045100" y="3422542"/>
            <a:ext cx="2820600" cy="10236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207" name="Google Shape;207;p20"/>
          <p:cNvSpPr txBox="1"/>
          <p:nvPr>
            <p:ph idx="1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08" name="Google Shape;208;p20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653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2">
  <p:cSld name="BLANK_1_1_1">
    <p:bg>
      <p:bgPr>
        <a:solidFill>
          <a:schemeClr val="accent5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277515" y="277501"/>
            <a:ext cx="8589075" cy="4593888"/>
            <a:chOff x="277500" y="277500"/>
            <a:chExt cx="8589075" cy="4593888"/>
          </a:xfrm>
        </p:grpSpPr>
        <p:pic>
          <p:nvPicPr>
            <p:cNvPr id="19" name="Google Shape;19;p3"/>
            <p:cNvPicPr preferRelativeResize="0"/>
            <p:nvPr/>
          </p:nvPicPr>
          <p:blipFill>
            <a:blip r:embed="rId2">
              <a:alphaModFix amt="10000"/>
            </a:blip>
            <a:stretch>
              <a:fillRect/>
            </a:stretch>
          </p:blipFill>
          <p:spPr>
            <a:xfrm>
              <a:off x="277575" y="277500"/>
              <a:ext cx="8589000" cy="4593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0;p3"/>
            <p:cNvSpPr/>
            <p:nvPr/>
          </p:nvSpPr>
          <p:spPr>
            <a:xfrm>
              <a:off x="277500" y="277500"/>
              <a:ext cx="8589000" cy="4582500"/>
            </a:xfrm>
            <a:prstGeom prst="roundRect">
              <a:avLst>
                <a:gd fmla="val 6093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21" name="Google Shape;21;p3"/>
          <p:cNvSpPr/>
          <p:nvPr/>
        </p:nvSpPr>
        <p:spPr>
          <a:xfrm>
            <a:off x="601356" y="3751056"/>
            <a:ext cx="576000" cy="5760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651558" y="3801258"/>
            <a:ext cx="475500" cy="475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601325" y="3751025"/>
            <a:ext cx="576000" cy="57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mo"/>
              <a:buNone/>
              <a:defRPr sz="16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mo"/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cxnSp>
        <p:nvCxnSpPr>
          <p:cNvPr id="24" name="Google Shape;24;p3"/>
          <p:cNvCxnSpPr/>
          <p:nvPr/>
        </p:nvCxnSpPr>
        <p:spPr>
          <a:xfrm rot="10800000">
            <a:off x="1341900" y="4039025"/>
            <a:ext cx="1014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2598475" y="3493075"/>
            <a:ext cx="5985300" cy="99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or characteristics">
  <p:cSld name="CUSTOM_19_2">
    <p:bg>
      <p:bgPr>
        <a:solidFill>
          <a:schemeClr val="accent5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1"/>
          <p:cNvSpPr/>
          <p:nvPr/>
        </p:nvSpPr>
        <p:spPr>
          <a:xfrm>
            <a:off x="6766675" y="282250"/>
            <a:ext cx="2099700" cy="3008100"/>
          </a:xfrm>
          <a:prstGeom prst="roundRect">
            <a:avLst>
              <a:gd fmla="val 11954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277425" y="3414025"/>
            <a:ext cx="3513600" cy="1447800"/>
          </a:xfrm>
          <a:prstGeom prst="roundRect">
            <a:avLst>
              <a:gd fmla="val 1567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5298000" y="1843500"/>
            <a:ext cx="1350600" cy="1447800"/>
          </a:xfrm>
          <a:prstGeom prst="roundRect">
            <a:avLst>
              <a:gd fmla="val 20704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t/>
            </a:r>
            <a:endParaRPr sz="17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3" name="Google Shape;213;p21"/>
          <p:cNvSpPr/>
          <p:nvPr/>
        </p:nvSpPr>
        <p:spPr>
          <a:xfrm rot="-5400000">
            <a:off x="5577475" y="2049100"/>
            <a:ext cx="566700" cy="867300"/>
          </a:xfrm>
          <a:prstGeom prst="round2SameRect">
            <a:avLst>
              <a:gd fmla="val 49749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5426850" y="2194075"/>
            <a:ext cx="1092900" cy="5736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2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5" name="Google Shape;215;p21"/>
          <p:cNvSpPr/>
          <p:nvPr>
            <p:ph idx="2" type="pic"/>
          </p:nvPr>
        </p:nvSpPr>
        <p:spPr>
          <a:xfrm>
            <a:off x="3910200" y="3408075"/>
            <a:ext cx="3486300" cy="1447800"/>
          </a:xfrm>
          <a:prstGeom prst="roundRect">
            <a:avLst>
              <a:gd fmla="val 16397" name="adj"/>
            </a:avLst>
          </a:prstGeom>
          <a:noFill/>
          <a:ln>
            <a:noFill/>
          </a:ln>
        </p:spPr>
      </p:sp>
      <p:sp>
        <p:nvSpPr>
          <p:cNvPr id="216" name="Google Shape;216;p21"/>
          <p:cNvSpPr/>
          <p:nvPr>
            <p:ph idx="3" type="pic"/>
          </p:nvPr>
        </p:nvSpPr>
        <p:spPr>
          <a:xfrm>
            <a:off x="277500" y="277500"/>
            <a:ext cx="2765700" cy="3013800"/>
          </a:xfrm>
          <a:prstGeom prst="roundRect">
            <a:avLst>
              <a:gd fmla="val 8721" name="adj"/>
            </a:avLst>
          </a:prstGeom>
          <a:noFill/>
          <a:ln>
            <a:noFill/>
          </a:ln>
        </p:spPr>
      </p:sp>
      <p:sp>
        <p:nvSpPr>
          <p:cNvPr id="217" name="Google Shape;217;p21"/>
          <p:cNvSpPr/>
          <p:nvPr>
            <p:ph idx="4" type="pic"/>
          </p:nvPr>
        </p:nvSpPr>
        <p:spPr>
          <a:xfrm>
            <a:off x="3161225" y="277500"/>
            <a:ext cx="1350600" cy="1447800"/>
          </a:xfrm>
          <a:prstGeom prst="roundRect">
            <a:avLst>
              <a:gd fmla="val 15267" name="adj"/>
            </a:avLst>
          </a:prstGeom>
          <a:noFill/>
          <a:ln>
            <a:noFill/>
          </a:ln>
        </p:spPr>
      </p:sp>
      <p:sp>
        <p:nvSpPr>
          <p:cNvPr id="218" name="Google Shape;218;p21"/>
          <p:cNvSpPr/>
          <p:nvPr>
            <p:ph idx="5" type="pic"/>
          </p:nvPr>
        </p:nvSpPr>
        <p:spPr>
          <a:xfrm>
            <a:off x="6883575" y="399550"/>
            <a:ext cx="1866000" cy="2775000"/>
          </a:xfrm>
          <a:prstGeom prst="roundRect">
            <a:avLst>
              <a:gd fmla="val 9097" name="adj"/>
            </a:avLst>
          </a:prstGeom>
          <a:noFill/>
          <a:ln>
            <a:noFill/>
          </a:ln>
        </p:spPr>
      </p:sp>
      <p:sp>
        <p:nvSpPr>
          <p:cNvPr id="219" name="Google Shape;219;p21"/>
          <p:cNvSpPr/>
          <p:nvPr>
            <p:ph idx="6" type="pic"/>
          </p:nvPr>
        </p:nvSpPr>
        <p:spPr>
          <a:xfrm>
            <a:off x="7516025" y="3407700"/>
            <a:ext cx="1350600" cy="1447800"/>
          </a:xfrm>
          <a:prstGeom prst="roundRect">
            <a:avLst>
              <a:gd fmla="val 16397" name="adj"/>
            </a:avLst>
          </a:prstGeom>
          <a:noFill/>
          <a:ln>
            <a:noFill/>
          </a:ln>
        </p:spPr>
      </p:sp>
      <p:sp>
        <p:nvSpPr>
          <p:cNvPr id="220" name="Google Shape;220;p21"/>
          <p:cNvSpPr/>
          <p:nvPr>
            <p:ph idx="7" type="pic"/>
          </p:nvPr>
        </p:nvSpPr>
        <p:spPr>
          <a:xfrm>
            <a:off x="394425" y="3528475"/>
            <a:ext cx="3279600" cy="1218900"/>
          </a:xfrm>
          <a:prstGeom prst="roundRect">
            <a:avLst>
              <a:gd fmla="val 11412" name="adj"/>
            </a:avLst>
          </a:prstGeom>
          <a:noFill/>
          <a:ln>
            <a:noFill/>
          </a:ln>
        </p:spPr>
      </p:sp>
      <p:sp>
        <p:nvSpPr>
          <p:cNvPr id="221" name="Google Shape;221;p21"/>
          <p:cNvSpPr/>
          <p:nvPr/>
        </p:nvSpPr>
        <p:spPr>
          <a:xfrm>
            <a:off x="3161225" y="1842600"/>
            <a:ext cx="2018700" cy="1447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4629850" y="279301"/>
            <a:ext cx="2018700" cy="144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cxnSp>
        <p:nvCxnSpPr>
          <p:cNvPr id="223" name="Google Shape;223;p21"/>
          <p:cNvCxnSpPr>
            <a:stCxn id="221" idx="1"/>
            <a:endCxn id="221" idx="3"/>
          </p:cNvCxnSpPr>
          <p:nvPr/>
        </p:nvCxnSpPr>
        <p:spPr>
          <a:xfrm>
            <a:off x="3161225" y="2566500"/>
            <a:ext cx="2018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1"/>
          <p:cNvSpPr txBox="1"/>
          <p:nvPr>
            <p:ph idx="1" type="subTitle"/>
          </p:nvPr>
        </p:nvSpPr>
        <p:spPr>
          <a:xfrm>
            <a:off x="394425" y="4055150"/>
            <a:ext cx="3279600" cy="57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5" name="Google Shape;225;p21"/>
          <p:cNvSpPr txBox="1"/>
          <p:nvPr>
            <p:ph idx="8" type="subTitle"/>
          </p:nvPr>
        </p:nvSpPr>
        <p:spPr>
          <a:xfrm>
            <a:off x="6883575" y="605875"/>
            <a:ext cx="1866000" cy="573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6" name="Google Shape;226;p21"/>
          <p:cNvSpPr txBox="1"/>
          <p:nvPr>
            <p:ph idx="9" type="subTitle"/>
          </p:nvPr>
        </p:nvSpPr>
        <p:spPr>
          <a:xfrm>
            <a:off x="3910200" y="3779175"/>
            <a:ext cx="3486300" cy="705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7" name="Google Shape;227;p21"/>
          <p:cNvSpPr txBox="1"/>
          <p:nvPr>
            <p:ph idx="13" type="subTitle"/>
          </p:nvPr>
        </p:nvSpPr>
        <p:spPr>
          <a:xfrm>
            <a:off x="291075" y="2571750"/>
            <a:ext cx="2765700" cy="705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8" name="Google Shape;228;p21"/>
          <p:cNvSpPr txBox="1"/>
          <p:nvPr>
            <p:ph idx="14" type="subTitle"/>
          </p:nvPr>
        </p:nvSpPr>
        <p:spPr>
          <a:xfrm>
            <a:off x="4629850" y="694401"/>
            <a:ext cx="2018700" cy="5667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29" name="Google Shape;229;p21"/>
          <p:cNvSpPr txBox="1"/>
          <p:nvPr>
            <p:ph idx="15" type="subTitle"/>
          </p:nvPr>
        </p:nvSpPr>
        <p:spPr>
          <a:xfrm>
            <a:off x="4629900" y="1390480"/>
            <a:ext cx="20187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 u="sng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0" name="Google Shape;230;p21"/>
          <p:cNvSpPr txBox="1"/>
          <p:nvPr>
            <p:ph idx="16" type="subTitle"/>
          </p:nvPr>
        </p:nvSpPr>
        <p:spPr>
          <a:xfrm>
            <a:off x="3596775" y="2292000"/>
            <a:ext cx="15075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1" name="Google Shape;231;p21"/>
          <p:cNvSpPr txBox="1"/>
          <p:nvPr>
            <p:ph idx="17" type="subTitle"/>
          </p:nvPr>
        </p:nvSpPr>
        <p:spPr>
          <a:xfrm>
            <a:off x="3596775" y="2997350"/>
            <a:ext cx="1507500" cy="2241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2" name="Google Shape;232;p21"/>
          <p:cNvSpPr txBox="1"/>
          <p:nvPr>
            <p:ph idx="18" type="subTitle"/>
          </p:nvPr>
        </p:nvSpPr>
        <p:spPr>
          <a:xfrm>
            <a:off x="3596675" y="1934500"/>
            <a:ext cx="1507500" cy="357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3" name="Google Shape;233;p21"/>
          <p:cNvSpPr txBox="1"/>
          <p:nvPr>
            <p:ph idx="19" type="subTitle"/>
          </p:nvPr>
        </p:nvSpPr>
        <p:spPr>
          <a:xfrm>
            <a:off x="3596775" y="2618213"/>
            <a:ext cx="1507500" cy="357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4" name="Google Shape;234;p21"/>
          <p:cNvSpPr txBox="1"/>
          <p:nvPr>
            <p:ph idx="20" type="subTitle"/>
          </p:nvPr>
        </p:nvSpPr>
        <p:spPr>
          <a:xfrm>
            <a:off x="5297950" y="2885600"/>
            <a:ext cx="1350600" cy="288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000" u="sng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35" name="Google Shape;235;p21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21"/>
          <p:cNvSpPr txBox="1"/>
          <p:nvPr>
            <p:ph idx="21" type="subTitle"/>
          </p:nvPr>
        </p:nvSpPr>
        <p:spPr>
          <a:xfrm>
            <a:off x="5426775" y="2214775"/>
            <a:ext cx="1092900" cy="56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lt2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 with description">
  <p:cSld name="CUSTOM_19_1_1_1">
    <p:bg>
      <p:bgPr>
        <a:solidFill>
          <a:schemeClr val="accent5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/>
          <p:nvPr>
            <p:ph idx="2" type="pic"/>
          </p:nvPr>
        </p:nvSpPr>
        <p:spPr>
          <a:xfrm>
            <a:off x="2021325" y="1854425"/>
            <a:ext cx="1679100" cy="3013800"/>
          </a:xfrm>
          <a:prstGeom prst="roundRect">
            <a:avLst>
              <a:gd fmla="val 13643" name="adj"/>
            </a:avLst>
          </a:prstGeom>
          <a:noFill/>
          <a:ln>
            <a:noFill/>
          </a:ln>
        </p:spPr>
      </p:sp>
      <p:sp>
        <p:nvSpPr>
          <p:cNvPr id="239" name="Google Shape;239;p22"/>
          <p:cNvSpPr/>
          <p:nvPr>
            <p:ph idx="3" type="pic"/>
          </p:nvPr>
        </p:nvSpPr>
        <p:spPr>
          <a:xfrm>
            <a:off x="5444400" y="1854425"/>
            <a:ext cx="1679100" cy="3013800"/>
          </a:xfrm>
          <a:prstGeom prst="roundRect">
            <a:avLst>
              <a:gd fmla="val 13643" name="adj"/>
            </a:avLst>
          </a:prstGeom>
          <a:noFill/>
          <a:ln>
            <a:noFill/>
          </a:ln>
        </p:spPr>
      </p:sp>
      <p:sp>
        <p:nvSpPr>
          <p:cNvPr id="240" name="Google Shape;240;p22"/>
          <p:cNvSpPr txBox="1"/>
          <p:nvPr>
            <p:ph idx="1" type="subTitle"/>
          </p:nvPr>
        </p:nvSpPr>
        <p:spPr>
          <a:xfrm>
            <a:off x="3700500" y="3326350"/>
            <a:ext cx="1743900" cy="45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1" name="Google Shape;241;p22"/>
          <p:cNvSpPr txBox="1"/>
          <p:nvPr>
            <p:ph idx="4" type="body"/>
          </p:nvPr>
        </p:nvSpPr>
        <p:spPr>
          <a:xfrm>
            <a:off x="3700500" y="3850823"/>
            <a:ext cx="17439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42" name="Google Shape;242;p22"/>
          <p:cNvSpPr txBox="1"/>
          <p:nvPr>
            <p:ph idx="5" type="subTitle"/>
          </p:nvPr>
        </p:nvSpPr>
        <p:spPr>
          <a:xfrm>
            <a:off x="7123575" y="3326350"/>
            <a:ext cx="1743900" cy="4536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mo"/>
              <a:buNone/>
              <a:defRPr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3" name="Google Shape;243;p22"/>
          <p:cNvSpPr txBox="1"/>
          <p:nvPr>
            <p:ph idx="6" type="body"/>
          </p:nvPr>
        </p:nvSpPr>
        <p:spPr>
          <a:xfrm>
            <a:off x="7123575" y="3850823"/>
            <a:ext cx="17439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44" name="Google Shape;244;p22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245" name="Google Shape;245;p22"/>
          <p:cNvSpPr txBox="1"/>
          <p:nvPr>
            <p:ph idx="7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6" name="Google Shape;246;p22"/>
          <p:cNvSpPr txBox="1"/>
          <p:nvPr>
            <p:ph idx="8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247" name="Google Shape;247;p22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50" name="Google Shape;250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5" name="Google Shape;25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8" name="Google Shape;258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9" name="Google Shape;259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269" name="Google Shape;269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0" name="Google Shape;270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eakers">
  <p:cSld name="CUSTOM_23">
    <p:bg>
      <p:bgPr>
        <a:solidFill>
          <a:schemeClr val="accent5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>
            <p:ph idx="2" type="pic"/>
          </p:nvPr>
        </p:nvSpPr>
        <p:spPr>
          <a:xfrm>
            <a:off x="277500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29" name="Google Shape;29;p4"/>
          <p:cNvSpPr/>
          <p:nvPr>
            <p:ph idx="3" type="pic"/>
          </p:nvPr>
        </p:nvSpPr>
        <p:spPr>
          <a:xfrm>
            <a:off x="17282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30" name="Google Shape;30;p4"/>
          <p:cNvSpPr/>
          <p:nvPr>
            <p:ph idx="4" type="pic"/>
          </p:nvPr>
        </p:nvSpPr>
        <p:spPr>
          <a:xfrm>
            <a:off x="31790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31" name="Google Shape;31;p4"/>
          <p:cNvSpPr/>
          <p:nvPr>
            <p:ph idx="5" type="pic"/>
          </p:nvPr>
        </p:nvSpPr>
        <p:spPr>
          <a:xfrm>
            <a:off x="46298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32" name="Google Shape;32;p4"/>
          <p:cNvSpPr/>
          <p:nvPr>
            <p:ph idx="6" type="pic"/>
          </p:nvPr>
        </p:nvSpPr>
        <p:spPr>
          <a:xfrm>
            <a:off x="60806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33" name="Google Shape;33;p4"/>
          <p:cNvSpPr/>
          <p:nvPr>
            <p:ph idx="7" type="pic"/>
          </p:nvPr>
        </p:nvSpPr>
        <p:spPr>
          <a:xfrm>
            <a:off x="7531425" y="1963600"/>
            <a:ext cx="1333800" cy="1337100"/>
          </a:xfrm>
          <a:prstGeom prst="roundRect">
            <a:avLst>
              <a:gd fmla="val 14278" name="adj"/>
            </a:avLst>
          </a:prstGeom>
          <a:noFill/>
          <a:ln>
            <a:noFill/>
          </a:ln>
        </p:spPr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277500" y="577275"/>
            <a:ext cx="7137000" cy="99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7064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37" name="Google Shape;37;p4"/>
          <p:cNvSpPr txBox="1"/>
          <p:nvPr>
            <p:ph idx="8" type="body"/>
          </p:nvPr>
        </p:nvSpPr>
        <p:spPr>
          <a:xfrm>
            <a:off x="182162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38" name="Google Shape;38;p4"/>
          <p:cNvSpPr txBox="1"/>
          <p:nvPr>
            <p:ph idx="9" type="body"/>
          </p:nvPr>
        </p:nvSpPr>
        <p:spPr>
          <a:xfrm>
            <a:off x="327260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39" name="Google Shape;39;p4"/>
          <p:cNvSpPr txBox="1"/>
          <p:nvPr>
            <p:ph idx="13" type="body"/>
          </p:nvPr>
        </p:nvSpPr>
        <p:spPr>
          <a:xfrm>
            <a:off x="472358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40" name="Google Shape;40;p4"/>
          <p:cNvSpPr txBox="1"/>
          <p:nvPr>
            <p:ph idx="14" type="body"/>
          </p:nvPr>
        </p:nvSpPr>
        <p:spPr>
          <a:xfrm>
            <a:off x="617456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41" name="Google Shape;41;p4"/>
          <p:cNvSpPr txBox="1"/>
          <p:nvPr>
            <p:ph idx="15" type="body"/>
          </p:nvPr>
        </p:nvSpPr>
        <p:spPr>
          <a:xfrm>
            <a:off x="7625544" y="4380300"/>
            <a:ext cx="1333800" cy="5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79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2pPr>
            <a:lvl3pPr indent="-279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3pPr>
            <a:lvl4pPr indent="-279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4pPr>
            <a:lvl5pPr indent="-279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5pPr>
            <a:lvl6pPr indent="-279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6pPr>
            <a:lvl7pPr indent="-279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/>
            </a:lvl7pPr>
            <a:lvl8pPr indent="-279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indent="-279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/>
            </a:lvl9pPr>
          </a:lstStyle>
          <a:p/>
        </p:txBody>
      </p:sp>
      <p:sp>
        <p:nvSpPr>
          <p:cNvPr id="42" name="Google Shape;42;p4"/>
          <p:cNvSpPr txBox="1"/>
          <p:nvPr>
            <p:ph idx="16" type="subTitle"/>
          </p:nvPr>
        </p:nvSpPr>
        <p:spPr>
          <a:xfrm>
            <a:off x="370650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17" type="subTitle"/>
          </p:nvPr>
        </p:nvSpPr>
        <p:spPr>
          <a:xfrm>
            <a:off x="182149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18" type="subTitle"/>
          </p:nvPr>
        </p:nvSpPr>
        <p:spPr>
          <a:xfrm>
            <a:off x="327234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19" type="subTitle"/>
          </p:nvPr>
        </p:nvSpPr>
        <p:spPr>
          <a:xfrm>
            <a:off x="4723193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20" type="subTitle"/>
          </p:nvPr>
        </p:nvSpPr>
        <p:spPr>
          <a:xfrm>
            <a:off x="6174375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21" type="subTitle"/>
          </p:nvPr>
        </p:nvSpPr>
        <p:spPr>
          <a:xfrm>
            <a:off x="7625550" y="3810800"/>
            <a:ext cx="1248000" cy="53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Arimo"/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22" type="subTitle"/>
          </p:nvPr>
        </p:nvSpPr>
        <p:spPr>
          <a:xfrm>
            <a:off x="277500" y="291038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23" type="subTitle"/>
          </p:nvPr>
        </p:nvSpPr>
        <p:spPr>
          <a:xfrm>
            <a:off x="7151050" y="290218"/>
            <a:ext cx="17154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4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0" name="Google Shape;280;p34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1" name="Google Shape;281;p34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2" name="Google Shape;282;p34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3" name="Google Shape;283;p34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84" name="Google Shape;284;p34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7" name="Google Shape;287;p35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8" name="Google Shape;288;p35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291" name="Google Shape;291;p36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2" name="Google Shape;292;p36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3" name="Google Shape;293;p36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36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7" name="Google Shape;297;p37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8" name="Google Shape;298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299" name="Google Shape;299;p37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0" name="Google Shape;300;p37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1" name="Google Shape;301;p37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2" name="Google Shape;302;p37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5" name="Google Shape;305;p38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6" name="Google Shape;306;p38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7" name="Google Shape;307;p38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8" name="Google Shape;308;p38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09" name="Google Shape;309;p38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0" name="Google Shape;310;p38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1" name="Google Shape;311;p38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2" name="Google Shape;312;p38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5" name="Google Shape;315;p39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8" name="Google Shape;318;p40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40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40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1" name="Google Shape;32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2" name="Google Shape;322;p40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3" name="Google Shape;323;p40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ards">
  <p:cSld name="CUSTOM_24">
    <p:bg>
      <p:bgPr>
        <a:solidFill>
          <a:schemeClr val="accent5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 txBox="1"/>
          <p:nvPr>
            <p:ph idx="1" type="subTitle"/>
          </p:nvPr>
        </p:nvSpPr>
        <p:spPr>
          <a:xfrm>
            <a:off x="417936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" type="subTitle"/>
          </p:nvPr>
        </p:nvSpPr>
        <p:spPr>
          <a:xfrm>
            <a:off x="2167325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3" type="subTitle"/>
          </p:nvPr>
        </p:nvSpPr>
        <p:spPr>
          <a:xfrm>
            <a:off x="3905470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4" type="subTitle"/>
          </p:nvPr>
        </p:nvSpPr>
        <p:spPr>
          <a:xfrm>
            <a:off x="5652384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5" type="subTitle"/>
          </p:nvPr>
        </p:nvSpPr>
        <p:spPr>
          <a:xfrm>
            <a:off x="7392630" y="2908400"/>
            <a:ext cx="1337400" cy="3909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0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6" type="body"/>
          </p:nvPr>
        </p:nvSpPr>
        <p:spPr>
          <a:xfrm>
            <a:off x="417811" y="3433000"/>
            <a:ext cx="1337400" cy="1176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57" name="Google Shape;57;p5"/>
          <p:cNvSpPr txBox="1"/>
          <p:nvPr>
            <p:ph idx="7" type="body"/>
          </p:nvPr>
        </p:nvSpPr>
        <p:spPr>
          <a:xfrm>
            <a:off x="2167325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58" name="Google Shape;58;p5"/>
          <p:cNvSpPr txBox="1"/>
          <p:nvPr>
            <p:ph idx="8" type="body"/>
          </p:nvPr>
        </p:nvSpPr>
        <p:spPr>
          <a:xfrm>
            <a:off x="3903300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59" name="Google Shape;59;p5"/>
          <p:cNvSpPr txBox="1"/>
          <p:nvPr>
            <p:ph idx="9" type="body"/>
          </p:nvPr>
        </p:nvSpPr>
        <p:spPr>
          <a:xfrm>
            <a:off x="5648625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60" name="Google Shape;60;p5"/>
          <p:cNvSpPr txBox="1"/>
          <p:nvPr>
            <p:ph idx="13" type="body"/>
          </p:nvPr>
        </p:nvSpPr>
        <p:spPr>
          <a:xfrm>
            <a:off x="7385291" y="3433000"/>
            <a:ext cx="13374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None/>
              <a:defRPr sz="900"/>
            </a:lvl1pPr>
            <a:lvl2pPr indent="-228600" lvl="1" marL="914400">
              <a:spcBef>
                <a:spcPts val="0"/>
              </a:spcBef>
              <a:spcAft>
                <a:spcPts val="0"/>
              </a:spcAft>
              <a:buNone/>
              <a:defRPr sz="900"/>
            </a:lvl2pPr>
            <a:lvl3pPr indent="-228600" lvl="2" marL="1371600">
              <a:spcBef>
                <a:spcPts val="0"/>
              </a:spcBef>
              <a:spcAft>
                <a:spcPts val="0"/>
              </a:spcAft>
              <a:buNone/>
              <a:defRPr sz="900"/>
            </a:lvl3pPr>
            <a:lvl4pPr indent="-228600" lvl="3" marL="1828800">
              <a:spcBef>
                <a:spcPts val="0"/>
              </a:spcBef>
              <a:spcAft>
                <a:spcPts val="0"/>
              </a:spcAft>
              <a:buNone/>
              <a:defRPr sz="900"/>
            </a:lvl4pPr>
            <a:lvl5pPr indent="-228600" lvl="4" marL="2286000">
              <a:spcBef>
                <a:spcPts val="0"/>
              </a:spcBef>
              <a:spcAft>
                <a:spcPts val="0"/>
              </a:spcAft>
              <a:buNone/>
              <a:defRPr sz="900"/>
            </a:lvl5pPr>
            <a:lvl6pPr indent="-228600" lvl="5" marL="2743200">
              <a:spcBef>
                <a:spcPts val="0"/>
              </a:spcBef>
              <a:spcAft>
                <a:spcPts val="0"/>
              </a:spcAft>
              <a:buNone/>
              <a:defRPr sz="900"/>
            </a:lvl6pPr>
            <a:lvl7pPr indent="-228600" lvl="6" marL="3200400">
              <a:spcBef>
                <a:spcPts val="0"/>
              </a:spcBef>
              <a:spcAft>
                <a:spcPts val="0"/>
              </a:spcAft>
              <a:buNone/>
              <a:defRPr sz="900"/>
            </a:lvl7pPr>
            <a:lvl8pPr indent="-228600" lvl="7" marL="3657600">
              <a:spcBef>
                <a:spcPts val="0"/>
              </a:spcBef>
              <a:spcAft>
                <a:spcPts val="0"/>
              </a:spcAft>
              <a:buNone/>
              <a:defRPr sz="900"/>
            </a:lvl8pPr>
            <a:lvl9pPr indent="-228600" lvl="8" marL="4114800">
              <a:spcBef>
                <a:spcPts val="0"/>
              </a:spcBef>
              <a:spcAft>
                <a:spcPts val="0"/>
              </a:spcAft>
              <a:buNone/>
              <a:defRPr sz="900"/>
            </a:lvl9pPr>
          </a:lstStyle>
          <a:p/>
        </p:txBody>
      </p:sp>
      <p:sp>
        <p:nvSpPr>
          <p:cNvPr id="61" name="Google Shape;61;p5"/>
          <p:cNvSpPr txBox="1"/>
          <p:nvPr>
            <p:ph idx="14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62" name="Google Shape;62;p5"/>
          <p:cNvSpPr txBox="1"/>
          <p:nvPr>
            <p:ph idx="1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63" name="Google Shape;63;p5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64" name="Google Shape;64;p5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6" name="Google Shape;326;p41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1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41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9" name="Google Shape;329;p41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1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1" name="Google Shape;33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3" name="Google Shape;333;p41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4" name="Google Shape;334;p41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43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3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43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43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43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43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5" name="Google Shape;345;p43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43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43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1">
  <p:cSld name="CUSTOM_25">
    <p:bg>
      <p:bgPr>
        <a:solidFill>
          <a:schemeClr val="accent5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6"/>
          <p:cNvSpPr txBox="1"/>
          <p:nvPr/>
        </p:nvSpPr>
        <p:spPr>
          <a:xfrm>
            <a:off x="277500" y="277500"/>
            <a:ext cx="85890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3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1" name="Google Shape;71;p6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+ 4 steps - Alt 1">
  <p:cSld name="CUSTOM_25_1_1">
    <p:bg>
      <p:bgPr>
        <a:solidFill>
          <a:schemeClr val="accent5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 txBox="1"/>
          <p:nvPr>
            <p:ph type="title"/>
          </p:nvPr>
        </p:nvSpPr>
        <p:spPr>
          <a:xfrm>
            <a:off x="1969400" y="138075"/>
            <a:ext cx="5217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6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74" name="Google Shape;74;p7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5" name="Google Shape;75;p7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7"/>
          <p:cNvSpPr/>
          <p:nvPr>
            <p:ph idx="3" type="pic"/>
          </p:nvPr>
        </p:nvSpPr>
        <p:spPr>
          <a:xfrm>
            <a:off x="3766700" y="873150"/>
            <a:ext cx="1621800" cy="3549600"/>
          </a:xfrm>
          <a:prstGeom prst="roundRect">
            <a:avLst>
              <a:gd fmla="val 10482" name="adj"/>
            </a:avLst>
          </a:prstGeom>
          <a:noFill/>
          <a:ln>
            <a:noFill/>
          </a:ln>
        </p:spPr>
      </p:sp>
      <p:sp>
        <p:nvSpPr>
          <p:cNvPr id="78" name="Google Shape;78;p7"/>
          <p:cNvSpPr/>
          <p:nvPr>
            <p:ph idx="4" type="pic"/>
          </p:nvPr>
        </p:nvSpPr>
        <p:spPr>
          <a:xfrm>
            <a:off x="289100" y="1324475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79" name="Google Shape;79;p7"/>
          <p:cNvSpPr/>
          <p:nvPr>
            <p:ph idx="5" type="pic"/>
          </p:nvPr>
        </p:nvSpPr>
        <p:spPr>
          <a:xfrm>
            <a:off x="1969400" y="1142650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80" name="Google Shape;80;p7"/>
          <p:cNvSpPr/>
          <p:nvPr>
            <p:ph idx="6" type="pic"/>
          </p:nvPr>
        </p:nvSpPr>
        <p:spPr>
          <a:xfrm>
            <a:off x="5623125" y="1142650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81" name="Google Shape;81;p7"/>
          <p:cNvSpPr/>
          <p:nvPr>
            <p:ph idx="7" type="pic"/>
          </p:nvPr>
        </p:nvSpPr>
        <p:spPr>
          <a:xfrm>
            <a:off x="7304050" y="1324475"/>
            <a:ext cx="1563300" cy="2531100"/>
          </a:xfrm>
          <a:prstGeom prst="roundRect">
            <a:avLst>
              <a:gd fmla="val 11947" name="adj"/>
            </a:avLst>
          </a:prstGeom>
          <a:noFill/>
          <a:ln>
            <a:noFill/>
          </a:ln>
        </p:spPr>
      </p:sp>
      <p:sp>
        <p:nvSpPr>
          <p:cNvPr id="82" name="Google Shape;82;p7"/>
          <p:cNvSpPr txBox="1"/>
          <p:nvPr>
            <p:ph idx="8" type="subTitle"/>
          </p:nvPr>
        </p:nvSpPr>
        <p:spPr>
          <a:xfrm>
            <a:off x="378475" y="4261299"/>
            <a:ext cx="1563300" cy="2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9" type="subTitle"/>
          </p:nvPr>
        </p:nvSpPr>
        <p:spPr>
          <a:xfrm>
            <a:off x="378476" y="4562900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13" type="subTitle"/>
          </p:nvPr>
        </p:nvSpPr>
        <p:spPr>
          <a:xfrm>
            <a:off x="2057625" y="4074126"/>
            <a:ext cx="1563300" cy="20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14" type="subTitle"/>
          </p:nvPr>
        </p:nvSpPr>
        <p:spPr>
          <a:xfrm>
            <a:off x="2057625" y="4375725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15" type="subTitle"/>
          </p:nvPr>
        </p:nvSpPr>
        <p:spPr>
          <a:xfrm>
            <a:off x="5712200" y="4074126"/>
            <a:ext cx="15633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16" type="subTitle"/>
          </p:nvPr>
        </p:nvSpPr>
        <p:spPr>
          <a:xfrm>
            <a:off x="5712200" y="4375725"/>
            <a:ext cx="14739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17" type="subTitle"/>
          </p:nvPr>
        </p:nvSpPr>
        <p:spPr>
          <a:xfrm>
            <a:off x="7395575" y="4261301"/>
            <a:ext cx="1563300" cy="19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18" type="subTitle"/>
          </p:nvPr>
        </p:nvSpPr>
        <p:spPr>
          <a:xfrm>
            <a:off x="7395575" y="4562900"/>
            <a:ext cx="1504200" cy="29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 sz="8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CUSTOM_21_1_1">
    <p:bg>
      <p:bgPr>
        <a:solidFill>
          <a:schemeClr val="accent5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Arimo SemiBold"/>
                <a:ea typeface="Arimo SemiBold"/>
                <a:cs typeface="Arimo SemiBold"/>
                <a:sym typeface="Arimo SemiBold"/>
              </a:defRPr>
            </a:lvl9pPr>
          </a:lstStyle>
          <a:p/>
        </p:txBody>
      </p:sp>
      <p:sp>
        <p:nvSpPr>
          <p:cNvPr id="92" name="Google Shape;92;p8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3" name="Google Shape;93;p8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main point">
  <p:cSld name="BLANK_1_1_1_1_1_1">
    <p:bg>
      <p:bgPr>
        <a:solidFill>
          <a:schemeClr val="accent5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9"/>
          <p:cNvPicPr preferRelativeResize="0"/>
          <p:nvPr/>
        </p:nvPicPr>
        <p:blipFill rotWithShape="1">
          <a:blip r:embed="rId2">
            <a:alphaModFix amt="10000"/>
          </a:blip>
          <a:srcRect b="720" l="1068" r="19" t="592"/>
          <a:stretch/>
        </p:blipFill>
        <p:spPr>
          <a:xfrm>
            <a:off x="277425" y="277650"/>
            <a:ext cx="8588100" cy="4582500"/>
          </a:xfrm>
          <a:prstGeom prst="roundRect">
            <a:avLst>
              <a:gd fmla="val 13460" name="adj"/>
            </a:avLst>
          </a:prstGeom>
          <a:noFill/>
          <a:ln>
            <a:noFill/>
          </a:ln>
        </p:spPr>
      </p:pic>
      <p:sp>
        <p:nvSpPr>
          <p:cNvPr id="97" name="Google Shape;97;p9"/>
          <p:cNvSpPr txBox="1"/>
          <p:nvPr>
            <p:ph type="title"/>
          </p:nvPr>
        </p:nvSpPr>
        <p:spPr>
          <a:xfrm>
            <a:off x="625375" y="2731850"/>
            <a:ext cx="4034400" cy="1746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rimo Medium"/>
                <a:ea typeface="Arimo Medium"/>
                <a:cs typeface="Arimo Medium"/>
                <a:sym typeface="Arimo Medium"/>
              </a:defRPr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bg>
      <p:bgPr>
        <a:solidFill>
          <a:schemeClr val="accent5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0"/>
          <p:cNvSpPr txBox="1"/>
          <p:nvPr>
            <p:ph idx="1" type="subTitle"/>
          </p:nvPr>
        </p:nvSpPr>
        <p:spPr>
          <a:xfrm>
            <a:off x="4539825" y="3178291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1" name="Google Shape;101;p10"/>
          <p:cNvSpPr txBox="1"/>
          <p:nvPr>
            <p:ph idx="2" type="subTitle"/>
          </p:nvPr>
        </p:nvSpPr>
        <p:spPr>
          <a:xfrm>
            <a:off x="4539825" y="3792808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2" name="Google Shape;102;p10"/>
          <p:cNvSpPr txBox="1"/>
          <p:nvPr>
            <p:ph idx="3" type="subTitle"/>
          </p:nvPr>
        </p:nvSpPr>
        <p:spPr>
          <a:xfrm>
            <a:off x="4539825" y="4407325"/>
            <a:ext cx="4325700" cy="452700"/>
          </a:xfrm>
          <a:prstGeom prst="rect">
            <a:avLst/>
          </a:prstGeom>
        </p:spPr>
        <p:txBody>
          <a:bodyPr anchorCtr="0" anchor="b" bIns="91425" lIns="91425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None/>
              <a:defRPr sz="2400"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type="title"/>
          </p:nvPr>
        </p:nvSpPr>
        <p:spPr>
          <a:xfrm>
            <a:off x="277425" y="2056225"/>
            <a:ext cx="3541500" cy="2803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0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04" name="Google Shape;104;p10"/>
          <p:cNvSpPr txBox="1"/>
          <p:nvPr>
            <p:ph idx="4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5" name="Google Shape;105;p10"/>
          <p:cNvSpPr txBox="1"/>
          <p:nvPr>
            <p:ph idx="5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mo"/>
              <a:buNone/>
              <a:defRPr sz="800">
                <a:latin typeface="Arimo"/>
                <a:ea typeface="Arimo"/>
                <a:cs typeface="Arimo"/>
                <a:sym typeface="Arim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106" name="Google Shape;106;p10"/>
          <p:cNvSpPr txBox="1"/>
          <p:nvPr>
            <p:ph idx="12" type="sldNum"/>
          </p:nvPr>
        </p:nvSpPr>
        <p:spPr>
          <a:xfrm>
            <a:off x="8208648" y="4749900"/>
            <a:ext cx="657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indent="-4445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mo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84850" y="285900"/>
            <a:ext cx="64239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84850" y="2001325"/>
            <a:ext cx="40881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●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○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■"/>
              <a:defRPr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75">
          <p15:clr>
            <a:srgbClr val="E46962"/>
          </p15:clr>
        </p15:guide>
        <p15:guide id="2" orient="horz" pos="3061">
          <p15:clr>
            <a:srgbClr val="E46962"/>
          </p15:clr>
        </p15:guide>
        <p15:guide id="3" orient="horz" pos="175">
          <p15:clr>
            <a:srgbClr val="E46962"/>
          </p15:clr>
        </p15:guide>
        <p15:guide id="4" pos="5585">
          <p15:clr>
            <a:srgbClr val="E46962"/>
          </p15:clr>
        </p15:guide>
        <p15:guide id="5" orient="horz" pos="1620">
          <p15:clr>
            <a:srgbClr val="E46962"/>
          </p15:clr>
        </p15:guide>
        <p15:guide id="6" pos="288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oi.org/10.5281/zenodo.1254206" TargetMode="External"/><Relationship Id="rId4" Type="http://schemas.openxmlformats.org/officeDocument/2006/relationships/hyperlink" Target="https://registry.opendata.aws/inlab-covid-19-images-datase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/>
          <p:nvPr>
            <p:ph idx="1" type="subTitle"/>
          </p:nvPr>
        </p:nvSpPr>
        <p:spPr>
          <a:xfrm>
            <a:off x="821004" y="4044275"/>
            <a:ext cx="58593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Prezentarea procesului de simulare tomografică și vizualizarea rezultatelor obținute.</a:t>
            </a:r>
            <a:endParaRPr/>
          </a:p>
        </p:txBody>
      </p:sp>
      <p:sp>
        <p:nvSpPr>
          <p:cNvPr id="353" name="Google Shape;353;p44"/>
          <p:cNvSpPr txBox="1"/>
          <p:nvPr>
            <p:ph idx="2" type="subTitle"/>
          </p:nvPr>
        </p:nvSpPr>
        <p:spPr>
          <a:xfrm>
            <a:off x="80565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Priboi Luca Mihai 321AC</a:t>
            </a:r>
            <a:endParaRPr/>
          </a:p>
        </p:txBody>
      </p:sp>
      <p:sp>
        <p:nvSpPr>
          <p:cNvPr id="354" name="Google Shape;354;p44"/>
          <p:cNvSpPr txBox="1"/>
          <p:nvPr>
            <p:ph idx="3" type="subTitle"/>
          </p:nvPr>
        </p:nvSpPr>
        <p:spPr>
          <a:xfrm>
            <a:off x="2679901" y="582750"/>
            <a:ext cx="17433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Colocviu, Metode Numerice</a:t>
            </a:r>
            <a:endParaRPr/>
          </a:p>
        </p:txBody>
      </p:sp>
      <p:sp>
        <p:nvSpPr>
          <p:cNvPr id="355" name="Google Shape;355;p44"/>
          <p:cNvSpPr txBox="1"/>
          <p:nvPr>
            <p:ph idx="4" type="subTitle"/>
          </p:nvPr>
        </p:nvSpPr>
        <p:spPr>
          <a:xfrm>
            <a:off x="7517975" y="582750"/>
            <a:ext cx="1903200" cy="12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Ianuarie 2026</a:t>
            </a:r>
            <a:endParaRPr/>
          </a:p>
        </p:txBody>
      </p:sp>
      <p:sp>
        <p:nvSpPr>
          <p:cNvPr id="356" name="Google Shape;356;p44"/>
          <p:cNvSpPr txBox="1"/>
          <p:nvPr>
            <p:ph type="title"/>
          </p:nvPr>
        </p:nvSpPr>
        <p:spPr>
          <a:xfrm>
            <a:off x="795525" y="2323100"/>
            <a:ext cx="4838100" cy="1453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Tomografie Computerizata </a:t>
            </a:r>
            <a:endParaRPr/>
          </a:p>
        </p:txBody>
      </p:sp>
      <p:pic>
        <p:nvPicPr>
          <p:cNvPr id="357" name="Google Shape;3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900" y="893375"/>
            <a:ext cx="3205500" cy="213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3"/>
          <p:cNvSpPr txBox="1"/>
          <p:nvPr>
            <p:ph type="title"/>
          </p:nvPr>
        </p:nvSpPr>
        <p:spPr>
          <a:xfrm>
            <a:off x="311700" y="445025"/>
            <a:ext cx="85206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Bibliografie</a:t>
            </a:r>
            <a:endParaRPr/>
          </a:p>
        </p:txBody>
      </p:sp>
      <p:sp>
        <p:nvSpPr>
          <p:cNvPr id="423" name="Google Shape;423;p53"/>
          <p:cNvSpPr txBox="1"/>
          <p:nvPr>
            <p:ph idx="1" type="body"/>
          </p:nvPr>
        </p:nvSpPr>
        <p:spPr>
          <a:xfrm>
            <a:off x="311700" y="1375350"/>
            <a:ext cx="3999900" cy="31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</a:t>
            </a:r>
            <a:r>
              <a:rPr b="1" lang="en"/>
              <a:t>omographic X-ray Data of a Walnut (Zenodo)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Hämäläinen, K., Harhanen, L., Kallonen, A., Kujanpää, A., Niemi, E., &amp; Siltanen, S. (2015). Tomographic X‑ray data of a walnut (Version 1.0.0) [Dataset]. Zenodo.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https://doi.org/10.5281/zenodo.1254206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3"/>
          <p:cNvSpPr txBox="1"/>
          <p:nvPr>
            <p:ph idx="2" type="body"/>
          </p:nvPr>
        </p:nvSpPr>
        <p:spPr>
          <a:xfrm>
            <a:off x="4832400" y="1375350"/>
            <a:ext cx="3999900" cy="31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1" lang="en"/>
              <a:t>InRad X-ray &amp; CT Images (DagsHub)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InRad (Institute of Radiology, University of São Paulo). (n.d.). InRad COVID‑19 X‑Ray and CT scans dataset [Dataset]. Retrieved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https://registry.opendata.aws/inlab-covid-19-images-dataset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/>
          <p:nvPr>
            <p:ph type="title"/>
          </p:nvPr>
        </p:nvSpPr>
        <p:spPr>
          <a:xfrm>
            <a:off x="311700" y="445025"/>
            <a:ext cx="85206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sp>
        <p:nvSpPr>
          <p:cNvPr id="363" name="Google Shape;36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Tomografia permite vizualizarea obiectelor interne fără a le deteriora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Simulările software permit testarea algoritmilor de construcție fără echipament fizic costisitor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64" name="Google Shape;3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249" y="2538025"/>
            <a:ext cx="4253499" cy="2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/>
          <p:nvPr>
            <p:ph type="title"/>
          </p:nvPr>
        </p:nvSpPr>
        <p:spPr>
          <a:xfrm>
            <a:off x="277500" y="416250"/>
            <a:ext cx="8589000" cy="8850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Surse de Date pentru Simulare Tomografică</a:t>
            </a:r>
            <a:endParaRPr/>
          </a:p>
        </p:txBody>
      </p:sp>
      <p:sp>
        <p:nvSpPr>
          <p:cNvPr id="370" name="Google Shape;370;p46"/>
          <p:cNvSpPr txBox="1"/>
          <p:nvPr>
            <p:ph idx="3" type="body"/>
          </p:nvPr>
        </p:nvSpPr>
        <p:spPr>
          <a:xfrm>
            <a:off x="4956525" y="3571875"/>
            <a:ext cx="35850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Conține imagini medicale etichetate (X-ray &amp; CT)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Folosit pentru demonstrarea vizualizării și procesării imagistice în software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6"/>
          <p:cNvSpPr txBox="1"/>
          <p:nvPr>
            <p:ph idx="1" type="subTitle"/>
          </p:nvPr>
        </p:nvSpPr>
        <p:spPr>
          <a:xfrm>
            <a:off x="2775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6"/>
          <p:cNvSpPr txBox="1"/>
          <p:nvPr>
            <p:ph idx="2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6"/>
          <p:cNvSpPr txBox="1"/>
          <p:nvPr>
            <p:ph idx="4" type="body"/>
          </p:nvPr>
        </p:nvSpPr>
        <p:spPr>
          <a:xfrm>
            <a:off x="389475" y="3571875"/>
            <a:ext cx="3585000" cy="10980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Conține sinograme și măsurători pentru o nucă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Folosit pentru simularea reconstrucției tomografice și testarea algoritmilor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6"/>
          <p:cNvSpPr txBox="1"/>
          <p:nvPr>
            <p:ph idx="5" type="subTitle"/>
          </p:nvPr>
        </p:nvSpPr>
        <p:spPr>
          <a:xfrm>
            <a:off x="479925" y="2730150"/>
            <a:ext cx="32205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Tomographic X-ray Data of a Walnut (Zenodo)</a:t>
            </a:r>
            <a:endParaRPr/>
          </a:p>
        </p:txBody>
      </p:sp>
      <p:sp>
        <p:nvSpPr>
          <p:cNvPr id="375" name="Google Shape;375;p46"/>
          <p:cNvSpPr txBox="1"/>
          <p:nvPr>
            <p:ph idx="6" type="subTitle"/>
          </p:nvPr>
        </p:nvSpPr>
        <p:spPr>
          <a:xfrm>
            <a:off x="4868275" y="2730150"/>
            <a:ext cx="3220500" cy="50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InRad X-ray &amp; CT Images (DagsHub)</a:t>
            </a:r>
            <a:endParaRPr/>
          </a:p>
        </p:txBody>
      </p:sp>
      <p:pic>
        <p:nvPicPr>
          <p:cNvPr id="376" name="Google Shape;376;p46"/>
          <p:cNvPicPr preferRelativeResize="0"/>
          <p:nvPr/>
        </p:nvPicPr>
        <p:blipFill rotWithShape="1">
          <a:blip r:embed="rId3">
            <a:alphaModFix/>
          </a:blip>
          <a:srcRect b="20261" l="0" r="0" t="0"/>
          <a:stretch/>
        </p:blipFill>
        <p:spPr>
          <a:xfrm>
            <a:off x="5485300" y="1082824"/>
            <a:ext cx="1986425" cy="157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6"/>
          <p:cNvPicPr preferRelativeResize="0"/>
          <p:nvPr/>
        </p:nvPicPr>
        <p:blipFill rotWithShape="1">
          <a:blip r:embed="rId4">
            <a:alphaModFix/>
          </a:blip>
          <a:srcRect b="11440" l="0" r="0" t="9713"/>
          <a:stretch/>
        </p:blipFill>
        <p:spPr>
          <a:xfrm>
            <a:off x="1096963" y="1090138"/>
            <a:ext cx="1986425" cy="156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 txBox="1"/>
          <p:nvPr>
            <p:ph idx="4294967295" type="body"/>
          </p:nvPr>
        </p:nvSpPr>
        <p:spPr>
          <a:xfrm>
            <a:off x="692175" y="1532975"/>
            <a:ext cx="7283700" cy="283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Vizualizarea sinogramelor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Simularea </a:t>
            </a:r>
            <a:r>
              <a:rPr lang="en" sz="1800"/>
              <a:t>construcției</a:t>
            </a:r>
            <a:r>
              <a:rPr lang="en" sz="1800"/>
              <a:t> tomografice folosind software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Compararea rezultatelor vizuale cu obiectul real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3" name="Google Shape;383;p47"/>
          <p:cNvSpPr txBox="1"/>
          <p:nvPr>
            <p:ph idx="4294967295" type="title"/>
          </p:nvPr>
        </p:nvSpPr>
        <p:spPr>
          <a:xfrm>
            <a:off x="692175" y="726875"/>
            <a:ext cx="85206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Obiective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/>
          <p:nvPr>
            <p:ph type="title"/>
          </p:nvPr>
        </p:nvSpPr>
        <p:spPr>
          <a:xfrm>
            <a:off x="311700" y="445025"/>
            <a:ext cx="8520600" cy="471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Sinograme: Imaginea inițială a tomografiei</a:t>
            </a:r>
            <a:endParaRPr sz="3400"/>
          </a:p>
        </p:txBody>
      </p:sp>
      <p:sp>
        <p:nvSpPr>
          <p:cNvPr id="389" name="Google Shape;389;p48"/>
          <p:cNvSpPr txBox="1"/>
          <p:nvPr>
            <p:ph idx="1" type="body"/>
          </p:nvPr>
        </p:nvSpPr>
        <p:spPr>
          <a:xfrm>
            <a:off x="311700" y="1152475"/>
            <a:ext cx="4035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Sinograma reprezintă proiecțiile X-ray ale obiectului din mai multe unghiuri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Fiecare coloană din sinogramă corespunde unui unghi de scanare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Este inputul principal pentru algoritmul de </a:t>
            </a:r>
            <a:r>
              <a:rPr lang="en" sz="1400"/>
              <a:t>construcție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Ajută la înțelegerea distribuției densității interne a obiectului</a:t>
            </a:r>
            <a:endParaRPr sz="1400"/>
          </a:p>
        </p:txBody>
      </p:sp>
      <p:sp>
        <p:nvSpPr>
          <p:cNvPr id="390" name="Google Shape;390;p4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</p:spPr>
      </p:sp>
      <p:pic>
        <p:nvPicPr>
          <p:cNvPr id="391" name="Google Shape;3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4342" y="1152776"/>
            <a:ext cx="4247982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 txBox="1"/>
          <p:nvPr>
            <p:ph type="title"/>
          </p:nvPr>
        </p:nvSpPr>
        <p:spPr>
          <a:xfrm>
            <a:off x="392100" y="374850"/>
            <a:ext cx="3687600" cy="6963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Construcție și Rezultate</a:t>
            </a:r>
            <a:endParaRPr sz="2400"/>
          </a:p>
        </p:txBody>
      </p:sp>
      <p:sp>
        <p:nvSpPr>
          <p:cNvPr id="397" name="Google Shape;397;p49"/>
          <p:cNvSpPr txBox="1"/>
          <p:nvPr>
            <p:ph idx="1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763" y="1069839"/>
            <a:ext cx="7624475" cy="37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0"/>
          <p:cNvSpPr txBox="1"/>
          <p:nvPr>
            <p:ph type="title"/>
          </p:nvPr>
        </p:nvSpPr>
        <p:spPr>
          <a:xfrm>
            <a:off x="392100" y="374850"/>
            <a:ext cx="3687600" cy="696300"/>
          </a:xfrm>
          <a:prstGeom prst="rect">
            <a:avLst/>
          </a:prstGeom>
        </p:spPr>
        <p:txBody>
          <a:bodyPr anchorCtr="0" anchor="t" bIns="0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</a:t>
            </a:r>
            <a:r>
              <a:rPr lang="en" sz="2400"/>
              <a:t>onstrucție și Rezultate</a:t>
            </a:r>
            <a:endParaRPr sz="2400"/>
          </a:p>
        </p:txBody>
      </p:sp>
      <p:sp>
        <p:nvSpPr>
          <p:cNvPr id="404" name="Google Shape;404;p50"/>
          <p:cNvSpPr txBox="1"/>
          <p:nvPr>
            <p:ph idx="1" type="subTitle"/>
          </p:nvPr>
        </p:nvSpPr>
        <p:spPr>
          <a:xfrm>
            <a:off x="7236300" y="278858"/>
            <a:ext cx="1630200" cy="1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0"/>
          <p:cNvSpPr txBox="1"/>
          <p:nvPr>
            <p:ph idx="4294967295" type="body"/>
          </p:nvPr>
        </p:nvSpPr>
        <p:spPr>
          <a:xfrm>
            <a:off x="311700" y="131452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Imaginea construită arată structura internă a obiectului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Obținută prin algor</a:t>
            </a:r>
            <a:r>
              <a:rPr lang="en" sz="1800"/>
              <a:t>i</a:t>
            </a:r>
            <a:r>
              <a:rPr lang="en" sz="1800"/>
              <a:t>tmul de Filtered Back Projection (FBP)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Comparând cu sinograma, putem observa cum software-ul construiește densitatea internă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1"/>
          <p:cNvSpPr txBox="1"/>
          <p:nvPr>
            <p:ph type="title"/>
          </p:nvPr>
        </p:nvSpPr>
        <p:spPr>
          <a:xfrm>
            <a:off x="311700" y="445025"/>
            <a:ext cx="85206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Observații asupra </a:t>
            </a:r>
            <a:r>
              <a:rPr lang="en"/>
              <a:t>construcțiilor</a:t>
            </a:r>
            <a:endParaRPr/>
          </a:p>
        </p:txBody>
      </p:sp>
      <p:sp>
        <p:nvSpPr>
          <p:cNvPr id="411" name="Google Shape;411;p51"/>
          <p:cNvSpPr txBox="1"/>
          <p:nvPr>
            <p:ph idx="1" type="body"/>
          </p:nvPr>
        </p:nvSpPr>
        <p:spPr>
          <a:xfrm>
            <a:off x="311700" y="1152475"/>
            <a:ext cx="8333700" cy="3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SVD: calitate ușor mai redusă față de LSTSQ, dar diferența e mică; îmbunătățirea se menține odată cu creșterea numărului de unghiuri.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Cholesky: calitate superioară SVD; imagini mai apropiate de phantom, mai bune la unghiuri mai multe; timp de execuție foarte rapid datorită implementării optimizate.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LSTSQ: îmbunătățire clară a calității odată cu creșterea unghiurilor; pentru 60 de unghiuri, matricea A devine supradeterminată, SSIM → 1 și MSE → 0; construcție practic identică cu originalul.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Set real vs simulare: Walnut conține măsurători reale; zgomotul și erorile de achiziție afectează calitatea construcției; pre- sau postprocesarea datelor poate îmbunătăți imaginea.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Efectul razelor X neliniare: suprapunerea a două imagini apare deoarece razele X nu sunt perfect paralele; ar trebui considerat în modelul matematic.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Performanță: toate metodele dau rezultate vizuale comparabile; Cholesky oferă cel mai bun compromis între calitate și timp de execuție, apropiindu-se de viteza metodei FBP.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2"/>
          <p:cNvSpPr txBox="1"/>
          <p:nvPr>
            <p:ph idx="4294967295" type="body"/>
          </p:nvPr>
        </p:nvSpPr>
        <p:spPr>
          <a:xfrm>
            <a:off x="692175" y="1532975"/>
            <a:ext cx="7699500" cy="283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Simularea software permite înțelegerea procesului tomografic fără echipament fizic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Vizualizarea rezultatelor facilitează analiza algoritmilor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Posibilități viitoare: optimizarea algoritmilor sau construirea scanării 3D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7" name="Google Shape;417;p52"/>
          <p:cNvSpPr txBox="1"/>
          <p:nvPr>
            <p:ph idx="4294967295" type="title"/>
          </p:nvPr>
        </p:nvSpPr>
        <p:spPr>
          <a:xfrm>
            <a:off x="692175" y="726875"/>
            <a:ext cx="8520600" cy="498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Concluzii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duct demo | Human focus">
  <a:themeElements>
    <a:clrScheme name="Simple Light">
      <a:dk1>
        <a:srgbClr val="3C4043"/>
      </a:dk1>
      <a:lt1>
        <a:srgbClr val="000000"/>
      </a:lt1>
      <a:dk2>
        <a:srgbClr val="F4F4F4"/>
      </a:dk2>
      <a:lt2>
        <a:srgbClr val="FFFFFF"/>
      </a:lt2>
      <a:accent1>
        <a:srgbClr val="FDD198"/>
      </a:accent1>
      <a:accent2>
        <a:srgbClr val="F4F4F4"/>
      </a:accent2>
      <a:accent3>
        <a:srgbClr val="B7B7B7"/>
      </a:accent3>
      <a:accent4>
        <a:srgbClr val="FFA767"/>
      </a:accent4>
      <a:accent5>
        <a:srgbClr val="FFF2DC"/>
      </a:accent5>
      <a:accent6>
        <a:srgbClr val="F0C894"/>
      </a:accent6>
      <a:hlink>
        <a:srgbClr val="CAA9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